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9" r:id="rId13"/>
  </p:sldIdLst>
  <p:sldSz cx="12192000" cy="6858000"/>
  <p:notesSz cx="6858000" cy="9144000"/>
  <p:custShowLst>
    <p:custShow name="Custom Show 1" id="0">
      <p:sldLst>
        <p:sld r:id="rId2"/>
        <p:sld r:id="rId3"/>
        <p:sld r:id="rId4"/>
        <p:sld r:id="rId5"/>
        <p:sld r:id="rId6"/>
        <p:sld r:id="rId7"/>
        <p:sld r:id="rId8"/>
        <p:sld r:id="rId9"/>
        <p:sld r:id="rId10"/>
        <p:sld r:id="rId11"/>
        <p:sld r:id="rId12"/>
        <p:sld r:id="rId13"/>
      </p:sldLst>
    </p:custShow>
  </p:custShowLst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Rg st="1" end="13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87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26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6A14F-7CC7-4B73-B187-38842CFD0E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DF0A80-3229-4DB4-8D01-AB6911976E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bg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0D7EC1-2B7A-46A6-A866-30F906758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9F1BF-8762-4937-9625-482FBC4FF545}" type="datetimeFigureOut">
              <a:rPr lang="bg-BG" smtClean="0"/>
              <a:t>6.2.2023 г.</a:t>
            </a:fld>
            <a:endParaRPr lang="bg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068784-ABE5-4925-8936-D4E9FDA77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52B816-71B6-45F4-B872-7FB41C2D9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593D0-1F1E-4711-9D98-0FAAA824CA4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64931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F56F71-94E4-4728-9F7C-3356CC6BF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936E76-5C76-45E7-A79F-F8AD8CC2E3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8BC302-AB02-4D7C-B63D-9E9C968BF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9F1BF-8762-4937-9625-482FBC4FF545}" type="datetimeFigureOut">
              <a:rPr lang="bg-BG" smtClean="0"/>
              <a:t>6.2.2023 г.</a:t>
            </a:fld>
            <a:endParaRPr lang="bg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9C2ADE-79A6-45D4-8DC8-62B72DC61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7A99B8-939C-4FC2-B67B-C208CD858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593D0-1F1E-4711-9D98-0FAAA824CA4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587971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200B0C-FDA4-4B43-9F8A-72765F05A4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CFD2D9-DCA3-4287-8CE2-359BD9ECBF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2E8B98-9359-4DDC-9DC9-13A89F456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9F1BF-8762-4937-9625-482FBC4FF545}" type="datetimeFigureOut">
              <a:rPr lang="bg-BG" smtClean="0"/>
              <a:t>6.2.2023 г.</a:t>
            </a:fld>
            <a:endParaRPr lang="bg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0E2EE1-226F-456A-AED9-372F4CAD8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BCFBDB-4D7B-473C-B1A8-3354263C2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593D0-1F1E-4711-9D98-0FAAA824CA4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878276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04B924-7689-43A9-966F-808A947EA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814578-A3D3-4DA7-9B87-05BDF9AE75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DA9E80-A5C2-4F71-9597-E82B54C2C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9F1BF-8762-4937-9625-482FBC4FF545}" type="datetimeFigureOut">
              <a:rPr lang="bg-BG" smtClean="0"/>
              <a:t>6.2.2023 г.</a:t>
            </a:fld>
            <a:endParaRPr lang="bg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E682D6-7010-4A7A-9CEA-E29BB16B5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B91EA5-D21F-4B37-AFA2-989DB2E7B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593D0-1F1E-4711-9D98-0FAAA824CA4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44165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C28F39-B3FB-493E-8851-E7797F9C8F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F4D908-C044-47FA-8D24-7E600493E5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81B395-E8FE-4143-906A-4B2535596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9F1BF-8762-4937-9625-482FBC4FF545}" type="datetimeFigureOut">
              <a:rPr lang="bg-BG" smtClean="0"/>
              <a:t>6.2.2023 г.</a:t>
            </a:fld>
            <a:endParaRPr lang="bg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93F521-F29A-400A-A56E-8B8FE67B8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801A7A-AE70-4A59-AE1D-C118A1767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593D0-1F1E-4711-9D98-0FAAA824CA4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46335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819FA4-FBF2-4238-8D68-5AA50541B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595510-0289-4AFC-8124-8B0B3D5232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933743-9405-4E18-BBBA-BFC054F8E6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075DCF-01FC-47D8-9762-5036E8E48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9F1BF-8762-4937-9625-482FBC4FF545}" type="datetimeFigureOut">
              <a:rPr lang="bg-BG" smtClean="0"/>
              <a:t>6.2.2023 г.</a:t>
            </a:fld>
            <a:endParaRPr lang="bg-B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430EC3-33D7-4305-8405-389B2CFE4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2A32A3-7DD0-4008-AB3E-CBE84EF26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593D0-1F1E-4711-9D98-0FAAA824CA4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163667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B7F069-ACC6-4DEA-B3A7-B3D6578D8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62E2FA-F1CD-4E3C-B414-06529FC870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779D4B-CA5B-4135-8002-6C579B2E88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C2D7F8-D3FF-4B01-A352-CC5194495F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DB81D0-7769-403F-B409-444D7117BB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994AFC4-7938-41BE-A96C-263DFF466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9F1BF-8762-4937-9625-482FBC4FF545}" type="datetimeFigureOut">
              <a:rPr lang="bg-BG" smtClean="0"/>
              <a:t>6.2.2023 г.</a:t>
            </a:fld>
            <a:endParaRPr lang="bg-BG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51EF2AD-894B-47EF-8A28-3398E00F2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7A1ABF-0C15-42B9-8129-93516515E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593D0-1F1E-4711-9D98-0FAAA824CA4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70096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5E35D4-8A69-4FAF-9F5C-D9E89EE92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60CA7F6-4705-47DF-932E-639689392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9F1BF-8762-4937-9625-482FBC4FF545}" type="datetimeFigureOut">
              <a:rPr lang="bg-BG" smtClean="0"/>
              <a:t>6.2.2023 г.</a:t>
            </a:fld>
            <a:endParaRPr lang="bg-BG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A2F6BA-CFE5-498E-BB0D-FE324BC1C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D771FC-3D84-403A-BA5B-6CCD30605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593D0-1F1E-4711-9D98-0FAAA824CA4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529538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10D2A7-9C96-44D1-B0B6-D60F5BB7E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9F1BF-8762-4937-9625-482FBC4FF545}" type="datetimeFigureOut">
              <a:rPr lang="bg-BG" smtClean="0"/>
              <a:t>6.2.2023 г.</a:t>
            </a:fld>
            <a:endParaRPr lang="bg-BG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10E4E4-AB96-4DAD-AB22-0EBD60BEF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BDE010-6E95-441B-942E-F908F79CC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593D0-1F1E-4711-9D98-0FAAA824CA4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962863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86DA05-5A24-4C04-993A-A1514E5C6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9845FD-13C1-4820-A932-81741241E2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C19001-8022-493B-93BC-4F0913A075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CA7ABD-F989-4932-9351-B4515022F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9F1BF-8762-4937-9625-482FBC4FF545}" type="datetimeFigureOut">
              <a:rPr lang="bg-BG" smtClean="0"/>
              <a:t>6.2.2023 г.</a:t>
            </a:fld>
            <a:endParaRPr lang="bg-B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FC15D2-E606-4D1A-B147-9C75D8C0B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C5C5AC-3E96-4F5E-8DBE-0BACBC460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593D0-1F1E-4711-9D98-0FAAA824CA4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2382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FC0F6-CDCF-432F-A11E-D0CBF33F44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1A272A3-A9B8-48CF-AA03-90306B64AD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C8699-4957-458E-9EBD-4BC3F6E100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42E89E-D6F2-4999-BE7E-A13627157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9F1BF-8762-4937-9625-482FBC4FF545}" type="datetimeFigureOut">
              <a:rPr lang="bg-BG" smtClean="0"/>
              <a:t>6.2.2023 г.</a:t>
            </a:fld>
            <a:endParaRPr lang="bg-B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397A6F-A509-46CC-A7DA-B7FC13E97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3EADAD-0B93-4AAA-8BFE-A197C9DDA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593D0-1F1E-4711-9D98-0FAAA824CA4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01343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49C67A-CADD-4401-BFD9-DDD9911FCB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7C3D62-358B-494D-8430-49A552EF75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31B3E2-38E3-4213-93AC-CAA572C9AD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59F1BF-8762-4937-9625-482FBC4FF545}" type="datetimeFigureOut">
              <a:rPr lang="bg-BG" smtClean="0"/>
              <a:t>6.2.2023 г.</a:t>
            </a:fld>
            <a:endParaRPr lang="bg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298BDE-24B1-4110-AFA8-2F4B1EA3E4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004F55-547C-4079-AB83-221116539F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D593D0-1F1E-4711-9D98-0FAAA824CA4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33503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oleObject" Target="../embeddings/oleObject11.bin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oleObject" Target="../embeddings/oleObject12.bin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oleObject" Target="../embeddings/oleObject13.bin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oleObject" Target="../embeddings/oleObject9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1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AD77457C-E5A3-483D-BDB2-A69BA3CBF40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0861666"/>
              </p:ext>
            </p:extLst>
          </p:nvPr>
        </p:nvGraphicFramePr>
        <p:xfrm>
          <a:off x="4381500" y="2354263"/>
          <a:ext cx="3429000" cy="214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3428280" imgH="2145960" progId="">
                  <p:embed/>
                </p:oleObj>
              </mc:Choice>
              <mc:Fallback>
                <p:oleObj r:id="rId2" imgW="3428280" imgH="214596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381500" y="2354263"/>
                        <a:ext cx="3429000" cy="2146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16854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0"/>
    </mc:Choice>
    <mc:Fallback xmlns="">
      <p:transition spd="slow" advClick="0" advTm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EC9E604B-E522-454F-A5ED-F4AA3AD58AB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9804091"/>
              </p:ext>
            </p:extLst>
          </p:nvPr>
        </p:nvGraphicFramePr>
        <p:xfrm>
          <a:off x="4267200" y="2468563"/>
          <a:ext cx="3657600" cy="191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3656880" imgH="1917360" progId="">
                  <p:embed/>
                </p:oleObj>
              </mc:Choice>
              <mc:Fallback>
                <p:oleObj r:id="rId2" imgW="3656880" imgH="191736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267200" y="2468563"/>
                        <a:ext cx="3657600" cy="1917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1537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B0BA1230-3E2F-4F21-A58A-38E4DF30F6E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9746303"/>
              </p:ext>
            </p:extLst>
          </p:nvPr>
        </p:nvGraphicFramePr>
        <p:xfrm>
          <a:off x="4419600" y="2405063"/>
          <a:ext cx="3352800" cy="204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3352320" imgH="2044440" progId="">
                  <p:embed/>
                </p:oleObj>
              </mc:Choice>
              <mc:Fallback>
                <p:oleObj r:id="rId2" imgW="3352320" imgH="204444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419600" y="2405063"/>
                        <a:ext cx="3352800" cy="204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44059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528EB592-A996-436F-97D4-B84446A53AD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5021017"/>
              </p:ext>
            </p:extLst>
          </p:nvPr>
        </p:nvGraphicFramePr>
        <p:xfrm>
          <a:off x="4432300" y="2506663"/>
          <a:ext cx="3327400" cy="184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3326760" imgH="1841040" progId="">
                  <p:embed/>
                </p:oleObj>
              </mc:Choice>
              <mc:Fallback>
                <p:oleObj r:id="rId2" imgW="3326760" imgH="184104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432300" y="2506663"/>
                        <a:ext cx="3327400" cy="1841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9451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09EE5FA1-B978-44A4-9EB5-0B7E8F4EEE1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6606287"/>
              </p:ext>
            </p:extLst>
          </p:nvPr>
        </p:nvGraphicFramePr>
        <p:xfrm>
          <a:off x="4381500" y="2354263"/>
          <a:ext cx="3429000" cy="214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3428280" imgH="2145960" progId="">
                  <p:embed/>
                </p:oleObj>
              </mc:Choice>
              <mc:Fallback>
                <p:oleObj r:id="rId2" imgW="3428280" imgH="214596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381500" y="2354263"/>
                        <a:ext cx="3429000" cy="2146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9187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DBA9128B-54F4-4469-A74D-4A15E4ABF32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3365464"/>
              </p:ext>
            </p:extLst>
          </p:nvPr>
        </p:nvGraphicFramePr>
        <p:xfrm>
          <a:off x="4381500" y="2354263"/>
          <a:ext cx="3429000" cy="214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3428280" imgH="2145960" progId="">
                  <p:embed/>
                </p:oleObj>
              </mc:Choice>
              <mc:Fallback>
                <p:oleObj r:id="rId2" imgW="3428280" imgH="214596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381500" y="2354263"/>
                        <a:ext cx="3429000" cy="2146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9962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55EE894B-6018-4E93-A12A-A9BA52C80B8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0668683"/>
              </p:ext>
            </p:extLst>
          </p:nvPr>
        </p:nvGraphicFramePr>
        <p:xfrm>
          <a:off x="4381500" y="2354263"/>
          <a:ext cx="3429000" cy="214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3428280" imgH="2145960" progId="">
                  <p:embed/>
                </p:oleObj>
              </mc:Choice>
              <mc:Fallback>
                <p:oleObj r:id="rId2" imgW="3428280" imgH="214596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381500" y="2354263"/>
                        <a:ext cx="3429000" cy="2146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68362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31424404-88CE-46ED-AEEF-2C289DA9E8A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528660"/>
              </p:ext>
            </p:extLst>
          </p:nvPr>
        </p:nvGraphicFramePr>
        <p:xfrm>
          <a:off x="4622800" y="2513013"/>
          <a:ext cx="2946400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2945880" imgH="1828440" progId="">
                  <p:embed/>
                </p:oleObj>
              </mc:Choice>
              <mc:Fallback>
                <p:oleObj r:id="rId2" imgW="2945880" imgH="182844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622800" y="2513013"/>
                        <a:ext cx="2946400" cy="182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497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7F0B447C-2F6B-489D-B412-33C7ADB4E1B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1828614"/>
              </p:ext>
            </p:extLst>
          </p:nvPr>
        </p:nvGraphicFramePr>
        <p:xfrm>
          <a:off x="4622800" y="2513013"/>
          <a:ext cx="2946400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2945880" imgH="1828440" progId="">
                  <p:embed/>
                </p:oleObj>
              </mc:Choice>
              <mc:Fallback>
                <p:oleObj r:id="rId2" imgW="2945880" imgH="182844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622800" y="2513013"/>
                        <a:ext cx="2946400" cy="182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18418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26A7D26C-6498-4E18-96B5-A3873ED404F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2867202"/>
              </p:ext>
            </p:extLst>
          </p:nvPr>
        </p:nvGraphicFramePr>
        <p:xfrm>
          <a:off x="4445000" y="2519363"/>
          <a:ext cx="3302000" cy="181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3301560" imgH="1815840" progId="">
                  <p:embed/>
                </p:oleObj>
              </mc:Choice>
              <mc:Fallback>
                <p:oleObj r:id="rId2" imgW="3301560" imgH="181584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445000" y="2519363"/>
                        <a:ext cx="3302000" cy="1816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37149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3EC405E4-113F-4CB0-BE08-CE39998962C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9842678"/>
              </p:ext>
            </p:extLst>
          </p:nvPr>
        </p:nvGraphicFramePr>
        <p:xfrm>
          <a:off x="4464050" y="2462213"/>
          <a:ext cx="3263900" cy="193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3263400" imgH="1929960" progId="">
                  <p:embed/>
                </p:oleObj>
              </mc:Choice>
              <mc:Fallback>
                <p:oleObj r:id="rId2" imgW="3263400" imgH="1929960" progId="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0637DD9F-A94C-478C-82E8-937776E350D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464050" y="2462213"/>
                        <a:ext cx="3263900" cy="1930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31980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34A952E9-604F-43C8-A43F-FBCB3814D19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5035286"/>
              </p:ext>
            </p:extLst>
          </p:nvPr>
        </p:nvGraphicFramePr>
        <p:xfrm>
          <a:off x="6057900" y="3408363"/>
          <a:ext cx="76200" cy="3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75960" imgH="37800" progId="">
                  <p:embed/>
                </p:oleObj>
              </mc:Choice>
              <mc:Fallback>
                <p:oleObj r:id="rId2" imgW="75960" imgH="3780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057900" y="3408363"/>
                        <a:ext cx="76200" cy="38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385777B3-DE11-4ACF-B333-B7B89925AA7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3128240"/>
              </p:ext>
            </p:extLst>
          </p:nvPr>
        </p:nvGraphicFramePr>
        <p:xfrm>
          <a:off x="4210050" y="2487613"/>
          <a:ext cx="3771900" cy="187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4" imgW="3771360" imgH="1879200" progId="">
                  <p:embed/>
                </p:oleObj>
              </mc:Choice>
              <mc:Fallback>
                <p:oleObj r:id="rId4" imgW="3771360" imgH="187920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210050" y="2487613"/>
                        <a:ext cx="3771900" cy="187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89024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0</Words>
  <Application>Microsoft Office PowerPoint</Application>
  <PresentationFormat>Widescreen</PresentationFormat>
  <Paragraphs>0</Paragraphs>
  <Slides>12</Slides>
  <Notes>0</Notes>
  <HiddenSlides>0</HiddenSlides>
  <MMClips>0</MMClips>
  <ScaleCrop>false</ScaleCrop>
  <HeadingPairs>
    <vt:vector size="10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12</vt:i4>
      </vt:variant>
      <vt:variant>
        <vt:lpstr>Custom Shows</vt:lpstr>
      </vt:variant>
      <vt:variant>
        <vt:i4>1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Custom Show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Людмил Бонев</dc:creator>
  <cp:lastModifiedBy>Людмил К. Бонев</cp:lastModifiedBy>
  <cp:revision>5</cp:revision>
  <dcterms:created xsi:type="dcterms:W3CDTF">2021-05-04T08:09:58Z</dcterms:created>
  <dcterms:modified xsi:type="dcterms:W3CDTF">2023-02-06T13:23:06Z</dcterms:modified>
</cp:coreProperties>
</file>