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5" r:id="rId6"/>
    <p:sldId id="266" r:id="rId7"/>
    <p:sldId id="267" r:id="rId8"/>
    <p:sldId id="268" r:id="rId9"/>
    <p:sldId id="260" r:id="rId10"/>
    <p:sldId id="274" r:id="rId11"/>
    <p:sldId id="273" r:id="rId12"/>
    <p:sldId id="272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 autoAdjust="0"/>
    <p:restoredTop sz="94657" autoAdjust="0"/>
  </p:normalViewPr>
  <p:slideViewPr>
    <p:cSldViewPr>
      <p:cViewPr varScale="1">
        <p:scale>
          <a:sx n="105" d="100"/>
          <a:sy n="105" d="100"/>
        </p:scale>
        <p:origin x="22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24F14-ED19-4B29-9612-9B3CFB09D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0FAEF-55B1-4B0D-B7ED-E92B6F7D1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481CD2-C82A-4B44-9F5A-EC88667AB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BFAB0-5E40-42E6-95F3-510C9BB908E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3262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6CFBE-AD1C-4A9B-8A95-C489AEE53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820050-0AEB-4E73-AC49-6999CF634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D444C-76EF-47C5-A23D-D4226FA07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BCB2C-7133-4411-9273-7B9F56A1F47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0364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6A585D-3982-452A-B9B4-A96AE380D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C0AFEE-B0D7-4D3A-857D-C9A24AF5D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F66040-CC00-455F-9583-4AB65E04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B7AA-4DC8-41E3-97CB-507B59E541D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4269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28F6-5B93-439F-B7B5-BB2FF653D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64ABA-0555-47CC-9BA2-F57616CD9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93181-8C1C-4506-905B-51C0CA982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81F1F-136E-4F20-8C45-A14C0248B38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3134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DF3FEA-C550-429F-957D-852952F03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26C844-E2D4-4713-8134-43BA9A5D4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DFCE51-C44B-45D8-A36E-082418D1D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A89B6-911F-460F-98D6-796573937A5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6082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AB27B-2E26-4895-B4EF-A6B6DE141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E83C3-EE10-4CEB-AC64-B92C8095F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71CEE-9E25-41A4-85B8-AD9A7DC49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91F88-2316-4954-AD18-2D5DE60DB4F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911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C13D04-3478-4C7E-94A9-11E2B4EA1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F253E5-7852-47F4-97DD-86E807114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5E2FC1-73F3-4682-BD1A-36483AB0A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09905-0CD8-422A-96F0-8BAE6542D6D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744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BCAAF5-7147-42CD-AA29-2F3494789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8EB591-E0F9-40ED-9039-F94B5AFCE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EA103E-8878-4D30-AD2B-ECBFECC00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A05B7-0A9D-49DA-89DD-21E8B47DC04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914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2785CC-59AA-4893-BB22-D79400A53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757AC-9605-4634-81C9-4F532BBEA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84AA66-B93B-4EC4-9D61-724F82F65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81616-D434-43D2-BE86-26B6F528794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2590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7F6E8-1D0E-4C8A-A744-CA583D9B8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9A202-8936-4BB0-9DAB-E7EBCFB08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07621-7CDE-4534-9F18-9BAD40BC3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B087D-F1AB-42E0-8941-846B5CF1062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764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1634E-ADCD-49A9-AC55-80CB49835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B01E5-60A7-458B-ADD4-3BDC81D2D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F23FF-4107-42AE-8B40-5A9A244E7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03984-828F-4845-AF53-51967049F05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828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A9060D-91C3-494E-B44E-0AD612997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B34C5B-A7B0-4AAF-A66A-CE1325F46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F26B0F-F16A-4EE1-B4E0-D172E9636E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74A675-786C-4323-B9C1-228B2A7BD5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386788-5CDE-4596-B2B8-6111C7C811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3D24D3-458B-466E-9AFE-1CAF04283F52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slide" Target="slide4.xml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34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7.wm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34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60.wm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34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60.wm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3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65.wm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34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65.wm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34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60.wm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4.jpeg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image" Target="../media/image6.wmf"/><Relationship Id="rId5" Type="http://schemas.openxmlformats.org/officeDocument/2006/relationships/image" Target="../media/image17.wmf"/><Relationship Id="rId15" Type="http://schemas.openxmlformats.org/officeDocument/2006/relationships/image" Target="../media/image26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wmf"/><Relationship Id="rId7" Type="http://schemas.openxmlformats.org/officeDocument/2006/relationships/image" Target="../media/image30.wmf"/><Relationship Id="rId12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11" Type="http://schemas.openxmlformats.org/officeDocument/2006/relationships/slide" Target="slide7.xml"/><Relationship Id="rId5" Type="http://schemas.openxmlformats.org/officeDocument/2006/relationships/image" Target="../media/image28.wmf"/><Relationship Id="rId10" Type="http://schemas.openxmlformats.org/officeDocument/2006/relationships/slide" Target="slide6.xml"/><Relationship Id="rId4" Type="http://schemas.openxmlformats.org/officeDocument/2006/relationships/image" Target="../media/image27.wmf"/><Relationship Id="rId9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4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7.wm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34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0.w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4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3.wm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slide" Target="slide12.xml"/><Relationship Id="rId18" Type="http://schemas.openxmlformats.org/officeDocument/2006/relationships/image" Target="../media/image53.wmf"/><Relationship Id="rId3" Type="http://schemas.openxmlformats.org/officeDocument/2006/relationships/image" Target="../media/image44.wmf"/><Relationship Id="rId21" Type="http://schemas.openxmlformats.org/officeDocument/2006/relationships/image" Target="../media/image6.wmf"/><Relationship Id="rId7" Type="http://schemas.openxmlformats.org/officeDocument/2006/relationships/image" Target="../media/image48.wmf"/><Relationship Id="rId12" Type="http://schemas.openxmlformats.org/officeDocument/2006/relationships/image" Target="../media/image50.wmf"/><Relationship Id="rId17" Type="http://schemas.openxmlformats.org/officeDocument/2006/relationships/slide" Target="slide14.xml"/><Relationship Id="rId2" Type="http://schemas.openxmlformats.org/officeDocument/2006/relationships/image" Target="../media/image14.jpeg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slide" Target="slide11.xml"/><Relationship Id="rId5" Type="http://schemas.openxmlformats.org/officeDocument/2006/relationships/image" Target="../media/image46.wmf"/><Relationship Id="rId15" Type="http://schemas.openxmlformats.org/officeDocument/2006/relationships/slide" Target="slide13.xml"/><Relationship Id="rId10" Type="http://schemas.openxmlformats.org/officeDocument/2006/relationships/image" Target="../media/image25.wmf"/><Relationship Id="rId19" Type="http://schemas.openxmlformats.org/officeDocument/2006/relationships/slide" Target="slide15.xml"/><Relationship Id="rId4" Type="http://schemas.openxmlformats.org/officeDocument/2006/relationships/image" Target="../media/image45.wmf"/><Relationship Id="rId9" Type="http://schemas.openxmlformats.org/officeDocument/2006/relationships/slide" Target="slide10.xml"/><Relationship Id="rId1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frica_klimat">
            <a:extLst>
              <a:ext uri="{FF2B5EF4-FFF2-40B4-BE49-F238E27FC236}">
                <a16:creationId xmlns:a16="http://schemas.microsoft.com/office/drawing/2014/main" id="{7435F2CD-BC61-4DC4-9899-C65FFFDB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5400"/>
            <a:ext cx="5811838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>
            <a:extLst>
              <a:ext uri="{FF2B5EF4-FFF2-40B4-BE49-F238E27FC236}">
                <a16:creationId xmlns:a16="http://schemas.microsoft.com/office/drawing/2014/main" id="{4DDD8F45-045F-4AD7-A782-B2CD446C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2592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400">
                <a:solidFill>
                  <a:schemeClr val="tx2"/>
                </a:solidFill>
              </a:rPr>
              <a:t>Води</a:t>
            </a:r>
            <a:endParaRPr lang="en-US" altLang="bg-BG" sz="2400">
              <a:solidFill>
                <a:schemeClr val="tx2"/>
              </a:solidFill>
            </a:endParaRPr>
          </a:p>
        </p:txBody>
      </p:sp>
      <p:pic>
        <p:nvPicPr>
          <p:cNvPr id="2052" name="Picture 280">
            <a:hlinkClick r:id="rId3" action="ppaction://hlinksldjump"/>
            <a:extLst>
              <a:ext uri="{FF2B5EF4-FFF2-40B4-BE49-F238E27FC236}">
                <a16:creationId xmlns:a16="http://schemas.microsoft.com/office/drawing/2014/main" id="{EFA8DCC4-53F7-401C-90D0-D7041F70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62200"/>
            <a:ext cx="239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281">
            <a:hlinkClick r:id="rId5" action="ppaction://hlinksldjump"/>
            <a:extLst>
              <a:ext uri="{FF2B5EF4-FFF2-40B4-BE49-F238E27FC236}">
                <a16:creationId xmlns:a16="http://schemas.microsoft.com/office/drawing/2014/main" id="{F8036E4F-43B9-4BCA-BBAD-0495851F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39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282">
            <a:hlinkClick r:id="rId7" action="ppaction://hlinksldjump"/>
            <a:extLst>
              <a:ext uri="{FF2B5EF4-FFF2-40B4-BE49-F238E27FC236}">
                <a16:creationId xmlns:a16="http://schemas.microsoft.com/office/drawing/2014/main" id="{0AB67348-ADE5-4FEE-8B4B-CC87E06A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6992"/>
            <a:ext cx="239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283">
            <a:hlinkClick r:id="rId9" action="ppaction://hlinksldjump"/>
            <a:extLst>
              <a:ext uri="{FF2B5EF4-FFF2-40B4-BE49-F238E27FC236}">
                <a16:creationId xmlns:a16="http://schemas.microsoft.com/office/drawing/2014/main" id="{C0731E08-1D2B-4833-9957-C0C2A69A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85938"/>
            <a:ext cx="239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victoria-lake-">
            <a:extLst>
              <a:ext uri="{FF2B5EF4-FFF2-40B4-BE49-F238E27FC236}">
                <a16:creationId xmlns:a16="http://schemas.microsoft.com/office/drawing/2014/main" id="{FBEF958C-ADC5-48EC-9822-E7A56906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89275"/>
            <a:ext cx="3311525" cy="235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7588FDDA-C81F-4282-9648-160823A2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798638"/>
            <a:ext cx="26590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 descr="africa_VODI">
            <a:extLst>
              <a:ext uri="{FF2B5EF4-FFF2-40B4-BE49-F238E27FC236}">
                <a16:creationId xmlns:a16="http://schemas.microsoft.com/office/drawing/2014/main" id="{82518F41-2552-4EA7-9758-E4E73F4F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685D6A09-5CB4-4C65-8426-654F0625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86080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BC293738-8D52-4AC6-8923-AB569D88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0CD70FC6-E87A-4F41-98A2-1ECB0026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98638"/>
            <a:ext cx="2659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tanganika">
            <a:extLst>
              <a:ext uri="{FF2B5EF4-FFF2-40B4-BE49-F238E27FC236}">
                <a16:creationId xmlns:a16="http://schemas.microsoft.com/office/drawing/2014/main" id="{4417B11F-5D87-46E0-B633-92168458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14675"/>
            <a:ext cx="3313113" cy="225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africa_VODI">
            <a:extLst>
              <a:ext uri="{FF2B5EF4-FFF2-40B4-BE49-F238E27FC236}">
                <a16:creationId xmlns:a16="http://schemas.microsoft.com/office/drawing/2014/main" id="{6F97E658-25DD-465E-98AE-00557B60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62360C5D-A419-40EB-97F4-1E5546CE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91013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EA94BC0B-C0CE-4AD7-B338-D3DC3A3A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2ECCC66C-E727-4056-BFA0-14B0B6D8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798638"/>
            <a:ext cx="26590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turkana">
            <a:extLst>
              <a:ext uri="{FF2B5EF4-FFF2-40B4-BE49-F238E27FC236}">
                <a16:creationId xmlns:a16="http://schemas.microsoft.com/office/drawing/2014/main" id="{429536BC-8A92-4FB8-A5D5-783ACBF4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119438"/>
            <a:ext cx="3276600" cy="196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6" descr="africa_VODI">
            <a:extLst>
              <a:ext uri="{FF2B5EF4-FFF2-40B4-BE49-F238E27FC236}">
                <a16:creationId xmlns:a16="http://schemas.microsoft.com/office/drawing/2014/main" id="{9867216D-7B6B-4D74-B536-FFDDE45A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0A381CB5-2A9C-42E5-BDE3-5E7EE292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49885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5106E4CD-43F9-4F68-AE78-12C96E24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3F439919-6DDA-438A-8F61-47575743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98638"/>
            <a:ext cx="26590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nyasa">
            <a:extLst>
              <a:ext uri="{FF2B5EF4-FFF2-40B4-BE49-F238E27FC236}">
                <a16:creationId xmlns:a16="http://schemas.microsoft.com/office/drawing/2014/main" id="{4945A450-5751-4F86-8CF0-56A7CB5F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135313"/>
            <a:ext cx="3348037" cy="210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 descr="africa_VODI">
            <a:extLst>
              <a:ext uri="{FF2B5EF4-FFF2-40B4-BE49-F238E27FC236}">
                <a16:creationId xmlns:a16="http://schemas.microsoft.com/office/drawing/2014/main" id="{987A63DA-0D8D-4AAC-9010-317A4CEB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9E9EB6C3-15F3-438A-8708-7E5EB44D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2440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AD41DA00-9674-43C5-8035-9ED61F6B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429A1086-B2E9-477C-90B0-55B54AA7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98638"/>
            <a:ext cx="26590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chad">
            <a:extLst>
              <a:ext uri="{FF2B5EF4-FFF2-40B4-BE49-F238E27FC236}">
                <a16:creationId xmlns:a16="http://schemas.microsoft.com/office/drawing/2014/main" id="{99A3F970-4383-4A04-8EA4-9D2398F3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95625"/>
            <a:ext cx="331152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africa_VODI">
            <a:extLst>
              <a:ext uri="{FF2B5EF4-FFF2-40B4-BE49-F238E27FC236}">
                <a16:creationId xmlns:a16="http://schemas.microsoft.com/office/drawing/2014/main" id="{DBEC7C92-BAE6-4CBA-9865-6801B914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>
            <a:extLst>
              <a:ext uri="{FF2B5EF4-FFF2-40B4-BE49-F238E27FC236}">
                <a16:creationId xmlns:a16="http://schemas.microsoft.com/office/drawing/2014/main" id="{EA2FF0CF-FCA1-47DC-AA05-4DBBD26D1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439D4386-778E-425B-A969-ADDAFB18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E92CA05B-4963-404C-8672-BB6C3A2D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98638"/>
            <a:ext cx="26590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Tana">
            <a:extLst>
              <a:ext uri="{FF2B5EF4-FFF2-40B4-BE49-F238E27FC236}">
                <a16:creationId xmlns:a16="http://schemas.microsoft.com/office/drawing/2014/main" id="{371607B0-BE97-405B-80EE-10CA81685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286125"/>
            <a:ext cx="3276600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africa_VODI">
            <a:extLst>
              <a:ext uri="{FF2B5EF4-FFF2-40B4-BE49-F238E27FC236}">
                <a16:creationId xmlns:a16="http://schemas.microsoft.com/office/drawing/2014/main" id="{FC37F411-944E-448C-B226-EE8358B9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7AD7B6B8-8B16-4330-9FB8-33FA5388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78130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56E523E9-B34E-4DE4-9753-DAC5CDCFE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rica_klimat">
            <a:extLst>
              <a:ext uri="{FF2B5EF4-FFF2-40B4-BE49-F238E27FC236}">
                <a16:creationId xmlns:a16="http://schemas.microsoft.com/office/drawing/2014/main" id="{E7E8096E-2641-49B2-8A1A-FA9288F8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11837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AB79396-F105-49E7-8687-B1F5F005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7">
            <a:extLst>
              <a:ext uri="{FF2B5EF4-FFF2-40B4-BE49-F238E27FC236}">
                <a16:creationId xmlns:a16="http://schemas.microsoft.com/office/drawing/2014/main" id="{B808619E-6290-45CC-969F-C4150F87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2592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000">
                <a:solidFill>
                  <a:schemeClr val="tx2"/>
                </a:solidFill>
              </a:rPr>
              <a:t>Отточни области към:</a:t>
            </a:r>
            <a:endParaRPr lang="en-US" altLang="bg-BG" sz="2000">
              <a:solidFill>
                <a:schemeClr val="tx2"/>
              </a:solidFill>
            </a:endParaRP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FD43317F-3B54-40D2-8DC2-7A4D3425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205038"/>
            <a:ext cx="15208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6417D477-9B8B-49E0-93B8-6EC5154A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8425"/>
            <a:ext cx="15208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AABA41F7-7DE7-4D93-B1A7-DBA84D64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70225"/>
            <a:ext cx="15208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CE010306-4361-473C-B284-69480909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2025"/>
            <a:ext cx="18526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 descr="ind_okean">
            <a:extLst>
              <a:ext uri="{FF2B5EF4-FFF2-40B4-BE49-F238E27FC236}">
                <a16:creationId xmlns:a16="http://schemas.microsoft.com/office/drawing/2014/main" id="{C1D7BD8A-D1C5-4D80-A917-7D17BCD6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atlanticheski_okean">
            <a:extLst>
              <a:ext uri="{FF2B5EF4-FFF2-40B4-BE49-F238E27FC236}">
                <a16:creationId xmlns:a16="http://schemas.microsoft.com/office/drawing/2014/main" id="{48693643-65F2-4DB5-86BE-E6C2D8D9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sred_more">
            <a:extLst>
              <a:ext uri="{FF2B5EF4-FFF2-40B4-BE49-F238E27FC236}">
                <a16:creationId xmlns:a16="http://schemas.microsoft.com/office/drawing/2014/main" id="{C0FFE8DB-5FF4-4D8D-8842-6C2FC3A0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africa_VODI">
            <a:extLst>
              <a:ext uri="{FF2B5EF4-FFF2-40B4-BE49-F238E27FC236}">
                <a16:creationId xmlns:a16="http://schemas.microsoft.com/office/drawing/2014/main" id="{55797BC2-873C-4F68-801D-0837DBB2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africa_VODI">
            <a:extLst>
              <a:ext uri="{FF2B5EF4-FFF2-40B4-BE49-F238E27FC236}">
                <a16:creationId xmlns:a16="http://schemas.microsoft.com/office/drawing/2014/main" id="{77A11189-C473-4469-8A43-FC54F86B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>
            <a:extLst>
              <a:ext uri="{FF2B5EF4-FFF2-40B4-BE49-F238E27FC236}">
                <a16:creationId xmlns:a16="http://schemas.microsoft.com/office/drawing/2014/main" id="{9AE536F7-9376-4448-B059-B2569715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2592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000">
                <a:solidFill>
                  <a:schemeClr val="tx2"/>
                </a:solidFill>
              </a:rPr>
              <a:t>Хидрограми</a:t>
            </a:r>
            <a:endParaRPr lang="en-US" altLang="bg-BG" sz="2000">
              <a:solidFill>
                <a:schemeClr val="tx2"/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6F792383-E552-45CE-9546-60DD638D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13325"/>
            <a:ext cx="814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B4AAE43-E73B-4321-B86D-67B3200E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814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6306B12C-84A1-4F9B-BF7E-EFE36A5B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8450"/>
            <a:ext cx="814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52FDF725-51F1-460E-A041-38C240EA8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05488"/>
            <a:ext cx="814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9" name="Oval 13">
            <a:extLst>
              <a:ext uri="{FF2B5EF4-FFF2-40B4-BE49-F238E27FC236}">
                <a16:creationId xmlns:a16="http://schemas.microsoft.com/office/drawing/2014/main" id="{7D1287D6-0D6C-42BE-BC03-763E1A1E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1379538"/>
            <a:ext cx="104775" cy="104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5853E4F8-2BAE-4649-9263-F792CF52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268413"/>
            <a:ext cx="78105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1" name="Oval 15">
            <a:extLst>
              <a:ext uri="{FF2B5EF4-FFF2-40B4-BE49-F238E27FC236}">
                <a16:creationId xmlns:a16="http://schemas.microsoft.com/office/drawing/2014/main" id="{5BCC5F19-FC02-4324-9EB3-964B9D73E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349500"/>
            <a:ext cx="104775" cy="104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pic>
        <p:nvPicPr>
          <p:cNvPr id="4112" name="Picture 16">
            <a:extLst>
              <a:ext uri="{FF2B5EF4-FFF2-40B4-BE49-F238E27FC236}">
                <a16:creationId xmlns:a16="http://schemas.microsoft.com/office/drawing/2014/main" id="{06CE713B-04AA-402B-B11F-6E89BB23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79533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3" name="Oval 17">
            <a:extLst>
              <a:ext uri="{FF2B5EF4-FFF2-40B4-BE49-F238E27FC236}">
                <a16:creationId xmlns:a16="http://schemas.microsoft.com/office/drawing/2014/main" id="{5BA91A43-7371-46D0-94BC-87ED754B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221163"/>
            <a:ext cx="104775" cy="104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4116" name="Oval 20">
            <a:extLst>
              <a:ext uri="{FF2B5EF4-FFF2-40B4-BE49-F238E27FC236}">
                <a16:creationId xmlns:a16="http://schemas.microsoft.com/office/drawing/2014/main" id="{98F6A919-09CF-4569-9277-B73B8DD1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229225"/>
            <a:ext cx="104775" cy="104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pic>
        <p:nvPicPr>
          <p:cNvPr id="4117" name="Picture 21">
            <a:extLst>
              <a:ext uri="{FF2B5EF4-FFF2-40B4-BE49-F238E27FC236}">
                <a16:creationId xmlns:a16="http://schemas.microsoft.com/office/drawing/2014/main" id="{47B8E35B-46FD-4B98-A2A8-B9DE933C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78413"/>
            <a:ext cx="792162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>
            <a:extLst>
              <a:ext uri="{FF2B5EF4-FFF2-40B4-BE49-F238E27FC236}">
                <a16:creationId xmlns:a16="http://schemas.microsoft.com/office/drawing/2014/main" id="{2FF08FB4-21F1-48EB-9791-690E3CEA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78105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77E22E-DBB5-4190-B634-87382DBAB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>
            <a:extLst>
              <a:ext uri="{FF2B5EF4-FFF2-40B4-BE49-F238E27FC236}">
                <a16:creationId xmlns:a16="http://schemas.microsoft.com/office/drawing/2014/main" id="{E6DC0D84-EB11-4D36-A0C2-AC8F1F6D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44850"/>
            <a:ext cx="23764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>
            <a:extLst>
              <a:ext uri="{FF2B5EF4-FFF2-40B4-BE49-F238E27FC236}">
                <a16:creationId xmlns:a16="http://schemas.microsoft.com/office/drawing/2014/main" id="{BDDA45A9-EB23-4D5A-8D73-6B4AE4E3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412875"/>
            <a:ext cx="24765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>
            <a:extLst>
              <a:ext uri="{FF2B5EF4-FFF2-40B4-BE49-F238E27FC236}">
                <a16:creationId xmlns:a16="http://schemas.microsoft.com/office/drawing/2014/main" id="{978DA510-89CF-42D1-8DA2-F88D234E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63391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>
            <a:extLst>
              <a:ext uri="{FF2B5EF4-FFF2-40B4-BE49-F238E27FC236}">
                <a16:creationId xmlns:a16="http://schemas.microsoft.com/office/drawing/2014/main" id="{05ED4586-95D2-492E-AE55-24C399046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0847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>
            <a:extLst>
              <a:ext uri="{FF2B5EF4-FFF2-40B4-BE49-F238E27FC236}">
                <a16:creationId xmlns:a16="http://schemas.microsoft.com/office/drawing/2014/main" id="{17A1882E-FCD1-41DF-991C-B71DBEE9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4451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>
            <a:extLst>
              <a:ext uri="{FF2B5EF4-FFF2-40B4-BE49-F238E27FC236}">
                <a16:creationId xmlns:a16="http://schemas.microsoft.com/office/drawing/2014/main" id="{5DB8FE39-8F92-4B88-8FAE-917D0C8E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88168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9" name="Picture 33">
            <a:extLst>
              <a:ext uri="{FF2B5EF4-FFF2-40B4-BE49-F238E27FC236}">
                <a16:creationId xmlns:a16="http://schemas.microsoft.com/office/drawing/2014/main" id="{5F51DD07-6111-4150-8844-104CC8EE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3391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0" name="Picture 34">
            <a:extLst>
              <a:ext uri="{FF2B5EF4-FFF2-40B4-BE49-F238E27FC236}">
                <a16:creationId xmlns:a16="http://schemas.microsoft.com/office/drawing/2014/main" id="{F103B6D2-7F6E-4477-B8DA-87496D60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0895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35">
            <a:extLst>
              <a:ext uri="{FF2B5EF4-FFF2-40B4-BE49-F238E27FC236}">
                <a16:creationId xmlns:a16="http://schemas.microsoft.com/office/drawing/2014/main" id="{EDD1C015-5899-460D-9595-98BD5A261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4451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2" name="Picture 36">
            <a:extLst>
              <a:ext uri="{FF2B5EF4-FFF2-40B4-BE49-F238E27FC236}">
                <a16:creationId xmlns:a16="http://schemas.microsoft.com/office/drawing/2014/main" id="{56537E79-F619-46E9-B705-1A352050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8769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 nodeType="clickPar">
                      <p:stCondLst>
                        <p:cond delay="0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2"/>
                  </p:tgtEl>
                </p:cond>
              </p:nextCondLst>
            </p:seq>
          </p:childTnLst>
        </p:cTn>
      </p:par>
    </p:tnLst>
    <p:bldLst>
      <p:bldP spid="4109" grpId="0" animBg="1"/>
      <p:bldP spid="4109" grpId="1" animBg="1"/>
      <p:bldP spid="4111" grpId="0" animBg="1"/>
      <p:bldP spid="4111" grpId="1" animBg="1"/>
      <p:bldP spid="4113" grpId="0" animBg="1"/>
      <p:bldP spid="4113" grpId="1" animBg="1"/>
      <p:bldP spid="4116" grpId="0" animBg="1"/>
      <p:bldP spid="41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92FDEA-6601-4CA1-97DB-9C1DD1FA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8913"/>
            <a:ext cx="2016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000">
                <a:solidFill>
                  <a:schemeClr val="tx2"/>
                </a:solidFill>
              </a:rPr>
              <a:t>Реки</a:t>
            </a:r>
            <a:endParaRPr lang="en-US" altLang="bg-BG" sz="2000">
              <a:solidFill>
                <a:schemeClr val="tx2"/>
              </a:solidFill>
            </a:endParaRPr>
          </a:p>
        </p:txBody>
      </p:sp>
      <p:pic>
        <p:nvPicPr>
          <p:cNvPr id="5123" name="Picture 3" descr="africa_VODI">
            <a:extLst>
              <a:ext uri="{FF2B5EF4-FFF2-40B4-BE49-F238E27FC236}">
                <a16:creationId xmlns:a16="http://schemas.microsoft.com/office/drawing/2014/main" id="{34E49D39-313C-4186-ADC9-1893B27D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DCC416-D8D9-4141-91F9-D0D849A4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52462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21">
            <a:extLst>
              <a:ext uri="{FF2B5EF4-FFF2-40B4-BE49-F238E27FC236}">
                <a16:creationId xmlns:a16="http://schemas.microsoft.com/office/drawing/2014/main" id="{49819EC0-21DD-4CAE-BC0D-07134A10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940300"/>
            <a:ext cx="814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>
            <a:extLst>
              <a:ext uri="{FF2B5EF4-FFF2-40B4-BE49-F238E27FC236}">
                <a16:creationId xmlns:a16="http://schemas.microsoft.com/office/drawing/2014/main" id="{F62A2C16-1B9E-4C94-97BE-BA228323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307013"/>
            <a:ext cx="814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3" name="Picture 23">
            <a:extLst>
              <a:ext uri="{FF2B5EF4-FFF2-40B4-BE49-F238E27FC236}">
                <a16:creationId xmlns:a16="http://schemas.microsoft.com/office/drawing/2014/main" id="{9D34A03A-3D79-4775-9AF9-8B1002E8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026150"/>
            <a:ext cx="814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4" name="Picture 24">
            <a:extLst>
              <a:ext uri="{FF2B5EF4-FFF2-40B4-BE49-F238E27FC236}">
                <a16:creationId xmlns:a16="http://schemas.microsoft.com/office/drawing/2014/main" id="{E034E8A9-9AA2-4C63-A6CC-4469B34B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665788"/>
            <a:ext cx="814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5" name="Text Box 25">
            <a:extLst>
              <a:ext uri="{FF2B5EF4-FFF2-40B4-BE49-F238E27FC236}">
                <a16:creationId xmlns:a16="http://schemas.microsoft.com/office/drawing/2014/main" id="{6887C2D1-AC7D-47BF-9967-AF4EFC579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81038"/>
            <a:ext cx="2736850" cy="3971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В Африка протича най-дългата река на Земята – Нил;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Нейната дължина се приема за 6671 км, но с притоците е 6853 км;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Река Конго е с най-големия водосборен басейн и е най-пълноводната река на континента;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Най-високият водопад е на река Тугела (923 м) в Драконовите планини;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На река Замбези се намира водопада Виктория с широчина 1800 м;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В пустините се срещат сухи реки – уади, които се пълнят с вода, когато вали дъжд;</a:t>
            </a:r>
            <a:endParaRPr lang="en-US" altLang="bg-BG" sz="1200"/>
          </a:p>
        </p:txBody>
      </p:sp>
      <p:pic>
        <p:nvPicPr>
          <p:cNvPr id="10267" name="Picture 27">
            <a:hlinkClick r:id="rId8" action="ppaction://hlinksldjump"/>
            <a:extLst>
              <a:ext uri="{FF2B5EF4-FFF2-40B4-BE49-F238E27FC236}">
                <a16:creationId xmlns:a16="http://schemas.microsoft.com/office/drawing/2014/main" id="{B4925928-2FB5-4209-BD38-F3D041C4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4945063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9" name="Picture 29">
            <a:hlinkClick r:id="rId10" action="ppaction://hlinksldjump"/>
            <a:extLst>
              <a:ext uri="{FF2B5EF4-FFF2-40B4-BE49-F238E27FC236}">
                <a16:creationId xmlns:a16="http://schemas.microsoft.com/office/drawing/2014/main" id="{97C2E559-0DB6-40C2-851E-127C6411E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53054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" name="Picture 30">
            <a:hlinkClick r:id="rId11" action="ppaction://hlinksldjump"/>
            <a:extLst>
              <a:ext uri="{FF2B5EF4-FFF2-40B4-BE49-F238E27FC236}">
                <a16:creationId xmlns:a16="http://schemas.microsoft.com/office/drawing/2014/main" id="{30BB8B3B-1EE2-4381-A13C-4606CE2F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57372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1" name="Picture 31">
            <a:hlinkClick r:id="rId12" action="ppaction://hlinksldjump"/>
            <a:extLst>
              <a:ext uri="{FF2B5EF4-FFF2-40B4-BE49-F238E27FC236}">
                <a16:creationId xmlns:a16="http://schemas.microsoft.com/office/drawing/2014/main" id="{C5A8E723-2E37-467B-9787-FFC973D1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609758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3" name="Picture 29" descr="africa_VODI">
            <a:extLst>
              <a:ext uri="{FF2B5EF4-FFF2-40B4-BE49-F238E27FC236}">
                <a16:creationId xmlns:a16="http://schemas.microsoft.com/office/drawing/2014/main" id="{8AC161F9-C33F-4288-AC6E-1636E2FD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Nil">
            <a:extLst>
              <a:ext uri="{FF2B5EF4-FFF2-40B4-BE49-F238E27FC236}">
                <a16:creationId xmlns:a16="http://schemas.microsoft.com/office/drawing/2014/main" id="{474E9A12-0F3F-401D-A75F-EAAFD2A3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44900"/>
            <a:ext cx="3311525" cy="219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" name="Picture 30">
            <a:extLst>
              <a:ext uri="{FF2B5EF4-FFF2-40B4-BE49-F238E27FC236}">
                <a16:creationId xmlns:a16="http://schemas.microsoft.com/office/drawing/2014/main" id="{5579CB6F-6943-447D-981D-4FF1B201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1230312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31">
            <a:extLst>
              <a:ext uri="{FF2B5EF4-FFF2-40B4-BE49-F238E27FC236}">
                <a16:creationId xmlns:a16="http://schemas.microsoft.com/office/drawing/2014/main" id="{1FADE22B-C087-4971-9C24-6124F16E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00213"/>
            <a:ext cx="2652713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6" name="Picture 32">
            <a:hlinkClick r:id="rId6" action="ppaction://hlinksldjump"/>
            <a:extLst>
              <a:ext uri="{FF2B5EF4-FFF2-40B4-BE49-F238E27FC236}">
                <a16:creationId xmlns:a16="http://schemas.microsoft.com/office/drawing/2014/main" id="{D66B165F-C459-4110-B1E7-4AE33D34F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137EBB3A-09AA-45A5-885A-A8F8618A0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2655887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 descr="kongo_river">
            <a:extLst>
              <a:ext uri="{FF2B5EF4-FFF2-40B4-BE49-F238E27FC236}">
                <a16:creationId xmlns:a16="http://schemas.microsoft.com/office/drawing/2014/main" id="{207AADD8-5790-4DB0-8B9F-7483520D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67113"/>
            <a:ext cx="3240088" cy="200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" descr="africa_VODI">
            <a:extLst>
              <a:ext uri="{FF2B5EF4-FFF2-40B4-BE49-F238E27FC236}">
                <a16:creationId xmlns:a16="http://schemas.microsoft.com/office/drawing/2014/main" id="{6BFFE8EF-F1FE-4BAF-95ED-0615F5F6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83C25E8F-7044-4665-BA76-90C8ABB4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374900"/>
            <a:ext cx="2036762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BA212D64-4080-4FFA-BA5E-22DF7E1A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нигер">
            <a:extLst>
              <a:ext uri="{FF2B5EF4-FFF2-40B4-BE49-F238E27FC236}">
                <a16:creationId xmlns:a16="http://schemas.microsoft.com/office/drawing/2014/main" id="{84DB6EC2-D904-4E71-A41D-3979AEBC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90938"/>
            <a:ext cx="3240088" cy="217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E39DD74A-8176-4601-911C-956C0E02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03363"/>
            <a:ext cx="265588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 descr="africa_VODI">
            <a:extLst>
              <a:ext uri="{FF2B5EF4-FFF2-40B4-BE49-F238E27FC236}">
                <a16:creationId xmlns:a16="http://schemas.microsoft.com/office/drawing/2014/main" id="{092FB576-7F80-4B38-B277-41B863F0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CC113459-4253-4489-9673-AF0DB445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068638"/>
            <a:ext cx="16811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4C4C15CE-B2B0-4777-9ED5-9B8939DD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E2A53941-4784-47F8-886B-4E516911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504950"/>
            <a:ext cx="265588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zambezi">
            <a:extLst>
              <a:ext uri="{FF2B5EF4-FFF2-40B4-BE49-F238E27FC236}">
                <a16:creationId xmlns:a16="http://schemas.microsoft.com/office/drawing/2014/main" id="{DE5F25A0-319B-43D7-9198-C250F244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89338"/>
            <a:ext cx="34480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8" descr="africa_VODI">
            <a:extLst>
              <a:ext uri="{FF2B5EF4-FFF2-40B4-BE49-F238E27FC236}">
                <a16:creationId xmlns:a16="http://schemas.microsoft.com/office/drawing/2014/main" id="{6DF1DDAD-8CE4-41AA-B500-D20B75D4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F341C5FE-CFAE-4608-9B39-3CD33369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4606925"/>
            <a:ext cx="1414462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250CFED7-5CC1-4EB2-8AE1-47FFA341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453188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5386540B-6C70-4BBB-B73D-6D47D156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0350"/>
            <a:ext cx="20161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000">
                <a:solidFill>
                  <a:schemeClr val="tx2"/>
                </a:solidFill>
              </a:rPr>
              <a:t>Езера</a:t>
            </a:r>
            <a:endParaRPr lang="en-US" altLang="bg-BG" sz="2000">
              <a:solidFill>
                <a:schemeClr val="tx2"/>
              </a:solidFill>
            </a:endParaRPr>
          </a:p>
        </p:txBody>
      </p:sp>
      <p:pic>
        <p:nvPicPr>
          <p:cNvPr id="10243" name="Picture 6" descr="africa_VODI">
            <a:extLst>
              <a:ext uri="{FF2B5EF4-FFF2-40B4-BE49-F238E27FC236}">
                <a16:creationId xmlns:a16="http://schemas.microsoft.com/office/drawing/2014/main" id="{71426B6D-4D13-4D3F-8F6E-91EACDB9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3813"/>
            <a:ext cx="58007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A2DCB0D9-081E-401A-A97C-BCEA680B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49700"/>
            <a:ext cx="9874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>
            <a:extLst>
              <a:ext uri="{FF2B5EF4-FFF2-40B4-BE49-F238E27FC236}">
                <a16:creationId xmlns:a16="http://schemas.microsoft.com/office/drawing/2014/main" id="{E7E32914-6E79-4362-A1D1-06CBAD07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02125"/>
            <a:ext cx="9874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>
            <a:extLst>
              <a:ext uri="{FF2B5EF4-FFF2-40B4-BE49-F238E27FC236}">
                <a16:creationId xmlns:a16="http://schemas.microsoft.com/office/drawing/2014/main" id="{1820A3CF-971D-474A-9685-3C31C8BA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668963"/>
            <a:ext cx="9874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>
            <a:extLst>
              <a:ext uri="{FF2B5EF4-FFF2-40B4-BE49-F238E27FC236}">
                <a16:creationId xmlns:a16="http://schemas.microsoft.com/office/drawing/2014/main" id="{DFB44411-5802-4193-83D0-18EBEA3C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60900"/>
            <a:ext cx="987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>
            <a:extLst>
              <a:ext uri="{FF2B5EF4-FFF2-40B4-BE49-F238E27FC236}">
                <a16:creationId xmlns:a16="http://schemas.microsoft.com/office/drawing/2014/main" id="{87410BBF-C996-4F8C-B9B5-D08FB394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65725"/>
            <a:ext cx="987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>
            <a:extLst>
              <a:ext uri="{FF2B5EF4-FFF2-40B4-BE49-F238E27FC236}">
                <a16:creationId xmlns:a16="http://schemas.microsoft.com/office/drawing/2014/main" id="{094DC9CC-9F0A-4165-9E45-78B3B94F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9325"/>
            <a:ext cx="9874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Picture 35">
            <a:hlinkClick r:id="rId9" action="ppaction://hlinksldjump"/>
            <a:extLst>
              <a:ext uri="{FF2B5EF4-FFF2-40B4-BE49-F238E27FC236}">
                <a16:creationId xmlns:a16="http://schemas.microsoft.com/office/drawing/2014/main" id="{FA92656F-6E5B-470A-9AB5-9FC08145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0367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9" name="Picture 45">
            <a:hlinkClick r:id="rId11" action="ppaction://hlinksldjump"/>
            <a:extLst>
              <a:ext uri="{FF2B5EF4-FFF2-40B4-BE49-F238E27FC236}">
                <a16:creationId xmlns:a16="http://schemas.microsoft.com/office/drawing/2014/main" id="{44CDDE71-CE12-4088-A2DA-6DA349D0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7038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4" name="Picture 50">
            <a:hlinkClick r:id="rId13" action="ppaction://hlinksldjump"/>
            <a:extLst>
              <a:ext uri="{FF2B5EF4-FFF2-40B4-BE49-F238E27FC236}">
                <a16:creationId xmlns:a16="http://schemas.microsoft.com/office/drawing/2014/main" id="{9D794947-0B12-42DB-AD40-D76BA90E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30750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0" name="Picture 56">
            <a:hlinkClick r:id="rId15" action="ppaction://hlinksldjump"/>
            <a:extLst>
              <a:ext uri="{FF2B5EF4-FFF2-40B4-BE49-F238E27FC236}">
                <a16:creationId xmlns:a16="http://schemas.microsoft.com/office/drawing/2014/main" id="{1C8053C8-E88B-43AD-BAAD-767FA3BF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23398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" name="Picture 61">
            <a:hlinkClick r:id="rId17" action="ppaction://hlinksldjump"/>
            <a:extLst>
              <a:ext uri="{FF2B5EF4-FFF2-40B4-BE49-F238E27FC236}">
                <a16:creationId xmlns:a16="http://schemas.microsoft.com/office/drawing/2014/main" id="{F6C2D5AE-06E6-4B82-B10F-281AC0B3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37225"/>
            <a:ext cx="596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0" name="Picture 66">
            <a:hlinkClick r:id="rId19" action="ppaction://hlinksldjump"/>
            <a:extLst>
              <a:ext uri="{FF2B5EF4-FFF2-40B4-BE49-F238E27FC236}">
                <a16:creationId xmlns:a16="http://schemas.microsoft.com/office/drawing/2014/main" id="{ADFEE85C-9B5D-41CB-924D-AEF4A061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097588"/>
            <a:ext cx="596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6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E27D587-7182-4529-8E4A-5B5C88E4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556375"/>
            <a:ext cx="898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4" name="Text Box 70">
            <a:extLst>
              <a:ext uri="{FF2B5EF4-FFF2-40B4-BE49-F238E27FC236}">
                <a16:creationId xmlns:a16="http://schemas.microsoft.com/office/drawing/2014/main" id="{569FBB13-EE76-442E-9B7D-0A4E68B9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6763"/>
            <a:ext cx="2736850" cy="2949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Повечето от езерата в Африка се намират в областта между Етиопската и Източноафриканската планинска земя;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Най-голямото езеро е Виктория;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Най-дълбокото езеро е Танганика, което е второ в света след Байкал;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bg-BG" altLang="bg-BG" sz="1200"/>
              <a:t> В областта Судан се намира безотточното езеро Чад, което през сухия период почти пресъхва;</a:t>
            </a:r>
            <a:endParaRPr lang="en-US" altLang="bg-BG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4" grpId="0" build="allAtOnce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152</Words>
  <Application>Microsoft Office PowerPoint</Application>
  <PresentationFormat>Презентация на цял екран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8" baseType="lpstr">
      <vt:lpstr>Arial</vt:lpstr>
      <vt:lpstr>Calibri</vt:lpstr>
      <vt:lpstr>Default Design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gis2</dc:creator>
  <cp:lastModifiedBy>Людмил К. Бонев</cp:lastModifiedBy>
  <cp:revision>53</cp:revision>
  <dcterms:created xsi:type="dcterms:W3CDTF">2015-06-30T12:45:41Z</dcterms:created>
  <dcterms:modified xsi:type="dcterms:W3CDTF">2022-02-11T10:37:30Z</dcterms:modified>
</cp:coreProperties>
</file>