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custShowLst>
    <p:custShow name="Custom Show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</p:sldLst>
    </p:custShow>
  </p:custShowLst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6A14F-7CC7-4B73-B187-38842CFD0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DF0A80-3229-4DB4-8D01-AB6911976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D7EC1-2B7A-46A6-A866-30F906758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68784-ABE5-4925-8936-D4E9FDA77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2B816-71B6-45F4-B872-7FB41C2D9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6493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56F71-94E4-4728-9F7C-3356CC6BF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36E76-5C76-45E7-A79F-F8AD8CC2E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BC302-AB02-4D7C-B63D-9E9C968BF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C2ADE-79A6-45D4-8DC8-62B72DC6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A99B8-939C-4FC2-B67B-C208CD858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797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200B0C-FDA4-4B43-9F8A-72765F05A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FD2D9-DCA3-4287-8CE2-359BD9ECB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E8B98-9359-4DDC-9DC9-13A89F45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E2EE1-226F-456A-AED9-372F4CAD8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CFBDB-4D7B-473C-B1A8-3354263C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827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4B924-7689-43A9-966F-808A947E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14578-A3D3-4DA7-9B87-05BDF9AE7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A9E80-A5C2-4F71-9597-E82B54C2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2D6-7010-4A7A-9CEA-E29BB16B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91EA5-D21F-4B37-AFA2-989DB2E7B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416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28F39-B3FB-493E-8851-E7797F9C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4D908-C044-47FA-8D24-7E600493E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B395-E8FE-4143-906A-4B2535596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3F521-F29A-400A-A56E-8B8FE67B8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01A7A-AE70-4A59-AE1D-C118A176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633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19FA4-FBF2-4238-8D68-5AA50541B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95510-0289-4AFC-8124-8B0B3D523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33743-9405-4E18-BBBA-BFC054F8E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75DCF-01FC-47D8-9762-5036E8E48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EC3-33D7-4305-8405-389B2CFE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A32A3-7DD0-4008-AB3E-CBE84EF26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366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F069-ACC6-4DEA-B3A7-B3D6578D8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2E2FA-F1CD-4E3C-B414-06529FC87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79D4B-CA5B-4135-8002-6C579B2E8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C2D7F8-D3FF-4B01-A352-CC5194495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DB81D0-7769-403F-B409-444D7117B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94AFC4-7938-41BE-A96C-263DFF46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1EF2AD-894B-47EF-8A28-3398E00F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A1ABF-0C15-42B9-8129-93516515E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009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E35D4-8A69-4FAF-9F5C-D9E89EE9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0CA7F6-4705-47DF-932E-63968939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A2F6BA-CFE5-498E-BB0D-FE324BC1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771FC-3D84-403A-BA5B-6CCD3060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953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0D2A7-9C96-44D1-B0B6-D60F5BB7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0E4E4-AB96-4DAD-AB22-0EBD60BE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DE010-6E95-441B-942E-F908F79C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6286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6DA05-5A24-4C04-993A-A1514E5C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845FD-13C1-4820-A932-81741241E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19001-8022-493B-93BC-4F0913A07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A7ABD-F989-4932-9351-B4515022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C15D2-E606-4D1A-B147-9C75D8C0B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5C5AC-3E96-4F5E-8DBE-0BACBC460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38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C0F6-CDCF-432F-A11E-D0CBF33F4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272A3-A9B8-48CF-AA03-90306B64A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C8699-4957-458E-9EBD-4BC3F6E10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2E89E-D6F2-4999-BE7E-A1362715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97A6F-A509-46CC-A7DA-B7FC13E9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EADAD-0B93-4AAA-8BFE-A197C9DDA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134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49C67A-CADD-4401-BFD9-DDD9911F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C3D62-358B-494D-8430-49A552EF7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1B3E2-38E3-4213-93AC-CAA572C9A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9F1BF-8762-4937-9625-482FBC4FF545}" type="datetimeFigureOut">
              <a:rPr lang="bg-BG" smtClean="0"/>
              <a:t>6.2.2023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98BDE-24B1-4110-AFA8-2F4B1EA3E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04F55-547C-4079-AB83-221116539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593D0-1F1E-4711-9D98-0FAAA824CA4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350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77457C-E5A3-483D-BDB2-A69BA3CBF4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861666"/>
              </p:ext>
            </p:extLst>
          </p:nvPr>
        </p:nvGraphicFramePr>
        <p:xfrm>
          <a:off x="4381500" y="2354263"/>
          <a:ext cx="3429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28280" imgH="2145960" progId="">
                  <p:embed/>
                </p:oleObj>
              </mc:Choice>
              <mc:Fallback>
                <p:oleObj r:id="rId2" imgW="3428280" imgH="21459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81500" y="2354263"/>
                        <a:ext cx="34290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685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C9E604B-E522-454F-A5ED-F4AA3AD58A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804091"/>
              </p:ext>
            </p:extLst>
          </p:nvPr>
        </p:nvGraphicFramePr>
        <p:xfrm>
          <a:off x="4267200" y="2468563"/>
          <a:ext cx="36576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656880" imgH="1917360" progId="">
                  <p:embed/>
                </p:oleObj>
              </mc:Choice>
              <mc:Fallback>
                <p:oleObj r:id="rId2" imgW="3656880" imgH="19173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67200" y="2468563"/>
                        <a:ext cx="3657600" cy="191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153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0BA1230-3E2F-4F21-A58A-38E4DF30F6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46303"/>
              </p:ext>
            </p:extLst>
          </p:nvPr>
        </p:nvGraphicFramePr>
        <p:xfrm>
          <a:off x="4419600" y="2405063"/>
          <a:ext cx="33528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352320" imgH="2044440" progId="">
                  <p:embed/>
                </p:oleObj>
              </mc:Choice>
              <mc:Fallback>
                <p:oleObj r:id="rId2" imgW="3352320" imgH="20444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19600" y="2405063"/>
                        <a:ext cx="3352800" cy="204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405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28EB592-A996-436F-97D4-B84446A53A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021017"/>
              </p:ext>
            </p:extLst>
          </p:nvPr>
        </p:nvGraphicFramePr>
        <p:xfrm>
          <a:off x="4432300" y="2506663"/>
          <a:ext cx="33274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326760" imgH="1841040" progId="">
                  <p:embed/>
                </p:oleObj>
              </mc:Choice>
              <mc:Fallback>
                <p:oleObj r:id="rId2" imgW="3326760" imgH="18410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32300" y="2506663"/>
                        <a:ext cx="33274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45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9EE5FA1-B978-44A4-9EB5-0B7E8F4EE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606287"/>
              </p:ext>
            </p:extLst>
          </p:nvPr>
        </p:nvGraphicFramePr>
        <p:xfrm>
          <a:off x="4381500" y="2354263"/>
          <a:ext cx="3429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28280" imgH="2145960" progId="">
                  <p:embed/>
                </p:oleObj>
              </mc:Choice>
              <mc:Fallback>
                <p:oleObj r:id="rId2" imgW="3428280" imgH="21459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81500" y="2354263"/>
                        <a:ext cx="34290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18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BA9128B-54F4-4469-A74D-4A15E4ABF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365464"/>
              </p:ext>
            </p:extLst>
          </p:nvPr>
        </p:nvGraphicFramePr>
        <p:xfrm>
          <a:off x="4381500" y="2354263"/>
          <a:ext cx="3429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28280" imgH="2145960" progId="">
                  <p:embed/>
                </p:oleObj>
              </mc:Choice>
              <mc:Fallback>
                <p:oleObj r:id="rId2" imgW="3428280" imgH="21459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81500" y="2354263"/>
                        <a:ext cx="34290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96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5EE894B-6018-4E93-A12A-A9BA52C80B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668683"/>
              </p:ext>
            </p:extLst>
          </p:nvPr>
        </p:nvGraphicFramePr>
        <p:xfrm>
          <a:off x="4381500" y="2354263"/>
          <a:ext cx="3429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28280" imgH="2145960" progId="">
                  <p:embed/>
                </p:oleObj>
              </mc:Choice>
              <mc:Fallback>
                <p:oleObj r:id="rId2" imgW="3428280" imgH="21459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81500" y="2354263"/>
                        <a:ext cx="34290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836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1424404-88CE-46ED-AEEF-2C289DA9E8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28660"/>
              </p:ext>
            </p:extLst>
          </p:nvPr>
        </p:nvGraphicFramePr>
        <p:xfrm>
          <a:off x="4622800" y="2513013"/>
          <a:ext cx="29464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45880" imgH="1828440" progId="">
                  <p:embed/>
                </p:oleObj>
              </mc:Choice>
              <mc:Fallback>
                <p:oleObj r:id="rId2" imgW="2945880" imgH="18284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22800" y="2513013"/>
                        <a:ext cx="2946400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F0B447C-2F6B-489D-B412-33C7ADB4E1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828614"/>
              </p:ext>
            </p:extLst>
          </p:nvPr>
        </p:nvGraphicFramePr>
        <p:xfrm>
          <a:off x="4622800" y="2513013"/>
          <a:ext cx="29464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45880" imgH="1828440" progId="">
                  <p:embed/>
                </p:oleObj>
              </mc:Choice>
              <mc:Fallback>
                <p:oleObj r:id="rId2" imgW="2945880" imgH="18284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22800" y="2513013"/>
                        <a:ext cx="2946400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841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6A7D26C-6498-4E18-96B5-A3873ED404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867202"/>
              </p:ext>
            </p:extLst>
          </p:nvPr>
        </p:nvGraphicFramePr>
        <p:xfrm>
          <a:off x="4445000" y="2519363"/>
          <a:ext cx="33020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301560" imgH="1815840" progId="">
                  <p:embed/>
                </p:oleObj>
              </mc:Choice>
              <mc:Fallback>
                <p:oleObj r:id="rId2" imgW="3301560" imgH="18158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45000" y="2519363"/>
                        <a:ext cx="3302000" cy="181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714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C405E4-113F-4CB0-BE08-CE39998962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842678"/>
              </p:ext>
            </p:extLst>
          </p:nvPr>
        </p:nvGraphicFramePr>
        <p:xfrm>
          <a:off x="4464050" y="2462213"/>
          <a:ext cx="32639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263400" imgH="1929960" progId="">
                  <p:embed/>
                </p:oleObj>
              </mc:Choice>
              <mc:Fallback>
                <p:oleObj r:id="rId2" imgW="3263400" imgH="1929960" progId="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637DD9F-A94C-478C-82E8-937776E350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64050" y="2462213"/>
                        <a:ext cx="3263900" cy="193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98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4A952E9-604F-43C8-A43F-FBCB3814D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035286"/>
              </p:ext>
            </p:extLst>
          </p:nvPr>
        </p:nvGraphicFramePr>
        <p:xfrm>
          <a:off x="6057900" y="3408363"/>
          <a:ext cx="76200" cy="3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5960" imgH="37800" progId="">
                  <p:embed/>
                </p:oleObj>
              </mc:Choice>
              <mc:Fallback>
                <p:oleObj r:id="rId2" imgW="75960" imgH="378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57900" y="3408363"/>
                        <a:ext cx="76200" cy="3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85777B3-DE11-4ACF-B333-B7B89925A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128240"/>
              </p:ext>
            </p:extLst>
          </p:nvPr>
        </p:nvGraphicFramePr>
        <p:xfrm>
          <a:off x="4210050" y="2487613"/>
          <a:ext cx="3771900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771360" imgH="1879200" progId="">
                  <p:embed/>
                </p:oleObj>
              </mc:Choice>
              <mc:Fallback>
                <p:oleObj r:id="rId4" imgW="3771360" imgH="18792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0050" y="2487613"/>
                        <a:ext cx="3771900" cy="187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02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10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  <vt:variant>
        <vt:lpstr>Custom Shows</vt:lpstr>
      </vt:variant>
      <vt:variant>
        <vt:i4>1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Людмил Бонев</dc:creator>
  <cp:lastModifiedBy>Людмил К. Бонев</cp:lastModifiedBy>
  <cp:revision>5</cp:revision>
  <dcterms:created xsi:type="dcterms:W3CDTF">2021-05-04T08:09:58Z</dcterms:created>
  <dcterms:modified xsi:type="dcterms:W3CDTF">2023-02-06T13:23:06Z</dcterms:modified>
</cp:coreProperties>
</file>